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321" r:id="rId3"/>
    <p:sldId id="322" r:id="rId4"/>
    <p:sldId id="323" r:id="rId5"/>
    <p:sldId id="31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16" r:id="rId16"/>
    <p:sldId id="317" r:id="rId17"/>
    <p:sldId id="318" r:id="rId18"/>
    <p:sldId id="274" r:id="rId19"/>
    <p:sldId id="275" r:id="rId20"/>
    <p:sldId id="276" r:id="rId21"/>
    <p:sldId id="319" r:id="rId22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08" y="-96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6B56B-7A34-4588-B3C0-DDBEF914AD3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Raz Dara Ma.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A285D-A408-4463-8DC6-56FB559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5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D03AA-0E87-43C7-80F7-840BFD4872F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685800"/>
            <a:ext cx="6400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Raz Dara Ma.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D153A-6DF1-4824-B3B2-52C71A6D1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995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D153A-6DF1-4824-B3B2-52C71A6D1FD4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61C9264-723E-4643-B584-950ACB2709C9}" type="datetime1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4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1D2A-D3B8-4AD7-9A59-AD96F06BFC43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B28308-FDAD-45DC-BB46-5E775F715E9E}" type="datetime1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1D2A-D3B8-4AD7-9A59-AD96F06BFC43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0F13086-2402-4CE8-B375-7A9898685967}" type="datetime1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06" y="2632801"/>
            <a:ext cx="10969990" cy="877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08320"/>
            <a:ext cx="9601200" cy="4431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DD228-2756-4F25-83EB-6328B077D3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1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2334" y="2495413"/>
            <a:ext cx="5656933" cy="381027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E7E96-9E96-4A60-B782-F312414C01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8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9452" y="-4892936"/>
            <a:ext cx="1772793" cy="169613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2845861" y="889000"/>
            <a:ext cx="3902607" cy="5397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35219-C3E8-4548-8353-EAE170ED9D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31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7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7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4406906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5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989" y="1600206"/>
            <a:ext cx="68052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7644" y="1600206"/>
            <a:ext cx="68052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0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19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90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21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3050"/>
            <a:ext cx="42116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6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1435103"/>
            <a:ext cx="42116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0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933995"/>
            <a:ext cx="10241280" cy="2933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314E-2A31-4BDA-A3FD-AEF010DE1A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06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4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4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4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32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91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36949" y="274644"/>
            <a:ext cx="34559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985" y="274644"/>
            <a:ext cx="1015460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 Dara Ma.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8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139" y="3685314"/>
            <a:ext cx="10969990" cy="8771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4" y="5117958"/>
            <a:ext cx="11041380" cy="44319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C975-6747-4046-B8FA-884B6BDAE5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495413"/>
            <a:ext cx="5013960" cy="38102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495413"/>
            <a:ext cx="5013960" cy="38102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52BC5-9C65-4899-B8CB-D851104E3B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2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2330" y="326178"/>
            <a:ext cx="17330706" cy="1403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061877"/>
            <a:ext cx="5416231" cy="443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2442232"/>
            <a:ext cx="5416231" cy="38102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061877"/>
            <a:ext cx="5442904" cy="443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442232"/>
            <a:ext cx="5442904" cy="38102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8ADD-0992-44D3-96AC-829CF589E0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4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C3A18-78C9-436D-8CA6-49C11A5771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78148-1D55-4ADA-96AE-0AE9E2F3B6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7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716" y="1589580"/>
            <a:ext cx="6013505" cy="4678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4" y="2311627"/>
            <a:ext cx="6480810" cy="2225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3800073"/>
            <a:ext cx="4129405" cy="3262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7D52-3038-44CD-A869-DB053FD308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716" y="1589580"/>
            <a:ext cx="6013505" cy="4678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4" y="3144163"/>
            <a:ext cx="6480810" cy="560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3800073"/>
            <a:ext cx="4129405" cy="3262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E8424-F643-4893-BD21-44DC792713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 flipV="1">
            <a:off x="0" y="0"/>
            <a:ext cx="12801600" cy="1600200"/>
          </a:xfrm>
          <a:prstGeom prst="rect">
            <a:avLst/>
          </a:prstGeom>
          <a:solidFill>
            <a:srgbClr val="F9F9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buClr>
                <a:srgbClr val="000000"/>
              </a:buClr>
            </a:pPr>
            <a:endParaRPr lang="en-GB" altLang="en-US"/>
          </a:p>
        </p:txBody>
      </p:sp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0" y="1600200"/>
            <a:ext cx="640080" cy="5257800"/>
          </a:xfrm>
          <a:prstGeom prst="rect">
            <a:avLst/>
          </a:prstGeom>
          <a:solidFill>
            <a:srgbClr val="A0CE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buClr>
                <a:srgbClr val="000000"/>
              </a:buClr>
            </a:pPr>
            <a:endParaRPr lang="en-GB" altLang="en-US"/>
          </a:p>
        </p:txBody>
      </p:sp>
      <p:sp>
        <p:nvSpPr>
          <p:cNvPr id="1028" name="Line 11"/>
          <p:cNvSpPr>
            <a:spLocks noChangeShapeType="1"/>
          </p:cNvSpPr>
          <p:nvPr/>
        </p:nvSpPr>
        <p:spPr bwMode="auto">
          <a:xfrm flipH="1">
            <a:off x="0" y="1600200"/>
            <a:ext cx="12801600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275AFF"/>
              </a:solidFill>
              <a:cs typeface="Times New Roman" panose="02020603050405020304" pitchFamily="18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6450632" y="882596"/>
            <a:ext cx="17330706" cy="1403461"/>
          </a:xfrm>
          <a:prstGeom prst="rect">
            <a:avLst/>
          </a:prstGeom>
          <a:solidFill>
            <a:srgbClr val="FDC382"/>
          </a:solidFill>
          <a:ln>
            <a:noFill/>
          </a:ln>
          <a:effectLst>
            <a:outerShdw dist="63500" dir="2212194" algn="ctr" rotWithShape="0">
              <a:srgbClr val="5F5F5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82880" tIns="0" rIns="18288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2495413"/>
            <a:ext cx="10241280" cy="381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96780" y="6359525"/>
            <a:ext cx="298704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defRPr sz="120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416B01B6-EBC3-4ED0-8B8F-3E262A6C034E}" type="slidenum"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6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ctr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defRPr sz="6000" b="1" kern="1200">
          <a:solidFill>
            <a:srgbClr val="4F87C6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defRPr sz="4000" b="1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6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6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6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Raz Dara Ma.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6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17810-360D-40FA-B609-923E63D47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9200" y="2514600"/>
            <a:ext cx="8041149" cy="1905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Ishik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University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Science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Dep. of Information Technology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By: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Raz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Mohammad Amin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549" y="3657600"/>
            <a:ext cx="2311400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657600"/>
            <a:ext cx="2311400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550" y="5257801"/>
            <a:ext cx="2311400" cy="16137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150357"/>
            <a:ext cx="2311400" cy="12589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549" y="2174939"/>
            <a:ext cx="2311400" cy="1258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4724401"/>
            <a:ext cx="6311900" cy="2133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257802"/>
            <a:ext cx="2311400" cy="1600199"/>
          </a:xfrm>
          <a:prstGeom prst="rect">
            <a:avLst/>
          </a:prstGeom>
        </p:spPr>
      </p:pic>
      <p:pic>
        <p:nvPicPr>
          <p:cNvPr id="1026" name="Picture 2" descr="Image result for information technology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52" y="685800"/>
            <a:ext cx="9196849" cy="16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shik_University_logos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04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1" y="0"/>
            <a:ext cx="122074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0" y="-2"/>
            <a:ext cx="122289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87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39200" y="6477000"/>
            <a:ext cx="1676400" cy="3651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0881360" cy="3581400"/>
            <a:chOff x="0" y="0"/>
            <a:chExt cx="6519430" cy="29337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5" y="0"/>
              <a:ext cx="6505575" cy="157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0200"/>
              <a:ext cx="6391275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3352800"/>
            <a:ext cx="41605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6200"/>
            <a:ext cx="11521440" cy="79216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Mac Keyboard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2" y="3200400"/>
            <a:ext cx="11941277" cy="330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522" y="1066800"/>
            <a:ext cx="11941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keyboard has few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unique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sections: Function keys (in light blue), which provides access to various functions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itself or Mac OS system.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combining them with the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key, you'll get access to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F12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keys, which can be associated with particular application features (useful in Photoshop for example).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88280" y="6477000"/>
            <a:ext cx="1569720" cy="304799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7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801600" cy="68580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second section is the modifier keys (in light yellow).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allows to type uppercase letters and other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additional characters.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Command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Alt/Option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are used in keyboard shortcuts, as well as the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key, which is used almost exclusively by Mac OS X and Apple programs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Return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and left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has two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alternatives,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one used in the US and Eastern Asia (horizontal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Return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and long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and second, used in Europe, Middle East and Africa (vertical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Return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and short left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diagram, this is shown by dashed lines. Of course, MacBook keyboards have lots of localizations, the most common -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US English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- is shown above.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5400" y="6553200"/>
            <a:ext cx="1511300" cy="3048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Raz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Dara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Ma.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097512" y="6355080"/>
            <a:ext cx="704088" cy="502920"/>
          </a:xfrm>
          <a:ln>
            <a:noFill/>
          </a:ln>
        </p:spPr>
        <p:txBody>
          <a:bodyPr/>
          <a:lstStyle/>
          <a:p>
            <a:fld id="{854FBBE9-360F-4C12-8EBD-B298E0FA1B7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801600" cy="6858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MacBook Air 11" has slightly different keyboard, with smaller top and bottom row keys to accommodate smaller laptop size. </a:t>
            </a:r>
            <a:endParaRPr lang="en-US" dirty="0" smtClean="0"/>
          </a:p>
          <a:p>
            <a:r>
              <a:rPr lang="en-US" dirty="0" smtClean="0"/>
              <a:t>Newest </a:t>
            </a:r>
            <a:r>
              <a:rPr lang="en-US" dirty="0" err="1"/>
              <a:t>MacBooks</a:t>
            </a:r>
            <a:r>
              <a:rPr lang="en-US" dirty="0"/>
              <a:t> Pro with </a:t>
            </a:r>
            <a:r>
              <a:rPr lang="en-US" dirty="0" err="1"/>
              <a:t>TouchBar</a:t>
            </a:r>
            <a:r>
              <a:rPr lang="en-US" dirty="0"/>
              <a:t> don't have upper F keys row, instead, they have a touchscreen which changes displayed options based on context.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3500" y="6553200"/>
            <a:ext cx="1511300" cy="304800"/>
          </a:xfrm>
        </p:spPr>
        <p:txBody>
          <a:bodyPr/>
          <a:lstStyle/>
          <a:p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Raz Dara Ma.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097512" y="6355080"/>
            <a:ext cx="704088" cy="502920"/>
          </a:xfrm>
          <a:ln>
            <a:noFill/>
          </a:ln>
        </p:spPr>
        <p:txBody>
          <a:bodyPr/>
          <a:lstStyle/>
          <a:p>
            <a:fld id="{854FBBE9-360F-4C12-8EBD-B298E0FA1B71}" type="slidenum">
              <a:rPr lang="en-US" smtClean="0"/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1"/>
            <a:ext cx="3276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7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11521440" cy="1143000"/>
          </a:xfrm>
        </p:spPr>
        <p:txBody>
          <a:bodyPr/>
          <a:lstStyle/>
          <a:p>
            <a:r>
              <a:rPr lang="en-US" dirty="0">
                <a:solidFill>
                  <a:srgbClr val="324698"/>
                </a:solidFill>
                <a:latin typeface="Times New Roman" pitchFamily="18" charset="0"/>
                <a:cs typeface="Times New Roman" pitchFamily="18" charset="0"/>
              </a:rPr>
              <a:t>Mouse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218312" cy="60960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mouse is the most common input device along with the keyboard. It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to things and select things on the screen. It functions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two-dimensional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relative to its supporting surface.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your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you want to move your cursor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activate something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Your mouse senses your motion and your clicks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sends them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computer so it can respond appropriately. The mouse’s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typically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translates into the motion of a pointer on a display, which allows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a GUI (Graphical User Interface).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00" y="1371602"/>
            <a:ext cx="3534798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72400" y="6492875"/>
            <a:ext cx="1752600" cy="3651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11297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24698"/>
                </a:solidFill>
                <a:latin typeface="Times New Roman" pitchFamily="18" charset="0"/>
                <a:cs typeface="Times New Roman" pitchFamily="18" charset="0"/>
              </a:rPr>
              <a:t>Five basic actions of the mouse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694920" cy="6096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and release the left mouse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Right-Click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and release the right mouse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and release the left mouse button twice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rapidly.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Drop: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and do not release the left mouse button, then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mouse with the button still held down, and finally release the button.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Scroll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mice have a scroll wheel between the left and right buttons.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3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801600" cy="2667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Touchpad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TrackPoint are two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pointing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mice that are usually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laptop computers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19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6" y="3429000"/>
            <a:ext cx="1249489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542087"/>
            <a:ext cx="2057400" cy="31591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6454331" cy="1403461"/>
          </a:xfrm>
        </p:spPr>
        <p:txBody>
          <a:bodyPr/>
          <a:lstStyle/>
          <a:p>
            <a:pPr algn="ctr"/>
            <a:r>
              <a:rPr lang="en-US" dirty="0" smtClean="0"/>
              <a:t>OUT 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752600"/>
            <a:ext cx="11290300" cy="3048000"/>
          </a:xfrm>
        </p:spPr>
        <p:txBody>
          <a:bodyPr>
            <a:normAutofit/>
          </a:bodyPr>
          <a:lstStyle/>
          <a:p>
            <a:pPr marL="457200" indent="-457200" algn="l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Keyboard </a:t>
            </a:r>
          </a:p>
          <a:p>
            <a:pPr marL="0" indent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 Keyboard</a:t>
            </a:r>
          </a:p>
          <a:p>
            <a:pPr marL="0" indent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Mouse</a:t>
            </a:r>
          </a:p>
          <a:p>
            <a:pPr marL="0" indent="0" algn="l">
              <a:spcAft>
                <a:spcPct val="0"/>
              </a:spcAft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Five basic actions of 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mouse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275A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791200" y="6553200"/>
            <a:ext cx="1447800" cy="304800"/>
          </a:xfrm>
          <a:prstGeom prst="rect">
            <a:avLst/>
          </a:prstGeo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Raz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Dara</a:t>
            </a:r>
            <a:r>
              <a:rPr lang="en-US" sz="1200" dirty="0" smtClean="0">
                <a:solidFill>
                  <a:schemeClr val="tx1"/>
                </a:solidFill>
              </a:rPr>
              <a:t> MA.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2097512" y="6355080"/>
            <a:ext cx="704088" cy="50292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fld id="{854FBBE9-360F-4C12-8EBD-B298E0FA1B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2400" y="6553200"/>
            <a:ext cx="1511300" cy="2286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Raz Dara Ma.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924" y="2057400"/>
            <a:ext cx="94468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oftRound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    YOU 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06" y="120539"/>
            <a:ext cx="12834906" cy="1403461"/>
          </a:xfrm>
        </p:spPr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ct val="0"/>
              </a:spcAft>
              <a:buFont typeface="Courier New" pitchFamily="49" charset="0"/>
              <a:buChar char="o"/>
            </a:pPr>
            <a:endParaRPr lang="en-US" sz="2000" dirty="0">
              <a:solidFill>
                <a:srgbClr val="275A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/>
          <a:p>
            <a:fld id="{854FBBE9-360F-4C12-8EBD-B298E0FA1B71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353800" y="6553200"/>
            <a:ext cx="1447800" cy="304800"/>
          </a:xfrm>
          <a:prstGeom prst="rect">
            <a:avLst/>
          </a:prstGeo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Raz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Dara</a:t>
            </a:r>
            <a:r>
              <a:rPr lang="en-US" sz="1200" dirty="0" smtClean="0">
                <a:solidFill>
                  <a:schemeClr val="tx1"/>
                </a:solidFill>
              </a:rPr>
              <a:t> MA.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676400"/>
            <a:ext cx="12801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 sz="6000" b="1" kern="1200">
                <a:solidFill>
                  <a:srgbClr val="4F87C6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 sz="40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186" y="2160950"/>
            <a:ext cx="120740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Learning what is keyboard and the different types of keys.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Getting general knowledge about Mac Keyboard.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Learning what is Mouse and getting general knowledge about it.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Learn the Five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basic actions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mouse. </a:t>
            </a:r>
          </a:p>
        </p:txBody>
      </p:sp>
    </p:spTree>
    <p:extLst>
      <p:ext uri="{BB962C8B-B14F-4D97-AF65-F5344CB8AC3E}">
        <p14:creationId xmlns:p14="http://schemas.microsoft.com/office/powerpoint/2010/main" val="3369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11521440" cy="1143000"/>
          </a:xfrm>
        </p:spPr>
        <p:txBody>
          <a:bodyPr/>
          <a:lstStyle/>
          <a:p>
            <a:r>
              <a:rPr lang="en-US" dirty="0">
                <a:solidFill>
                  <a:srgbClr val="324698"/>
                </a:solidFill>
                <a:latin typeface="Times New Roman" pitchFamily="18" charset="0"/>
                <a:cs typeface="Times New Roman" pitchFamily="18" charset="0"/>
              </a:rPr>
              <a:t>Keyboard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8016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keyboard is the most common way to enter information into a computer.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Today, standard keyboards have 104 or 105 keys. An electronic circuit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keyboard transmits the code of a pressed key to the CPU.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Image result for keyboard 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1188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11521440" cy="1143000"/>
          </a:xfrm>
        </p:spPr>
        <p:txBody>
          <a:bodyPr/>
          <a:lstStyle/>
          <a:p>
            <a:r>
              <a:rPr lang="en-US" dirty="0">
                <a:solidFill>
                  <a:srgbClr val="324698"/>
                </a:solidFill>
                <a:latin typeface="Times New Roman" pitchFamily="18" charset="0"/>
                <a:cs typeface="Times New Roman" pitchFamily="18" charset="0"/>
              </a:rPr>
              <a:t>Keyboard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2" y="914400"/>
            <a:ext cx="12140409" cy="56760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78215" y="6396335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Parts of Keyboard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049000" y="6444604"/>
            <a:ext cx="1280158" cy="3651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11521440" cy="1143000"/>
          </a:xfrm>
        </p:spPr>
        <p:txBody>
          <a:bodyPr/>
          <a:lstStyle/>
          <a:p>
            <a:r>
              <a:rPr lang="en-US" dirty="0">
                <a:solidFill>
                  <a:srgbClr val="324698"/>
                </a:solidFill>
                <a:latin typeface="Times New Roman" pitchFamily="18" charset="0"/>
                <a:cs typeface="Times New Roman" pitchFamily="18" charset="0"/>
              </a:rPr>
              <a:t>Keyboard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801600" cy="60960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keys on a keyboard are used to enter numbers, letters,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punctuation marks.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function keys (used for special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applications), keys for working with text and documents (for example,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and Page Down keys), and other keys used to make special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combinations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(Alt and Ctrl).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arrangements of alphabetic, numeric,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punctuation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symbols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keys.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keyboard layouts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different 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11521440" cy="1143000"/>
          </a:xfrm>
        </p:spPr>
        <p:txBody>
          <a:bodyPr/>
          <a:lstStyle/>
          <a:p>
            <a:r>
              <a:rPr lang="en-US" dirty="0">
                <a:solidFill>
                  <a:srgbClr val="324698"/>
                </a:solidFill>
                <a:latin typeface="Times New Roman" pitchFamily="18" charset="0"/>
                <a:cs typeface="Times New Roman" pitchFamily="18" charset="0"/>
              </a:rPr>
              <a:t>Keyboard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801600" cy="327660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QWERTY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most used modern-day keyboard layout on English-language computers.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name from the first six letters at the upper left of the keyboard.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modern keyboards have extra keys for accessing music, web,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used programs and features, such as a mute button,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buttons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sleep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1" y="3888454"/>
            <a:ext cx="12651932" cy="274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6492875"/>
            <a:ext cx="4053840" cy="3651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272"/>
            <a:ext cx="12801600" cy="254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541"/>
            <a:ext cx="12801600" cy="269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340"/>
            <a:ext cx="12588240" cy="598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7810-360D-40FA-B609-923E63D47CF6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Dara</a:t>
            </a:r>
            <a:r>
              <a:rPr lang="en-US" b="1" dirty="0" smtClean="0">
                <a:solidFill>
                  <a:schemeClr val="tx1"/>
                </a:solidFill>
              </a:rPr>
              <a:t> Ma.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itel_HTP_Title">
  <a:themeElements>
    <a:clrScheme name="Deitel_HTP_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itel_HTP_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Garamond" pitchFamily="18" charset="0"/>
          </a:defRPr>
        </a:defPPr>
      </a:lstStyle>
    </a:lnDef>
  </a:objectDefaults>
  <a:extraClrSchemeLst>
    <a:extraClrScheme>
      <a:clrScheme name="Deitel_HTP_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648</Words>
  <Application>Microsoft Office PowerPoint</Application>
  <PresentationFormat>Custom</PresentationFormat>
  <Paragraphs>105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Deitel_HTP_Title</vt:lpstr>
      <vt:lpstr>Office Theme</vt:lpstr>
      <vt:lpstr>PowerPoint Presentation</vt:lpstr>
      <vt:lpstr>OUT LINE </vt:lpstr>
      <vt:lpstr>Objective</vt:lpstr>
      <vt:lpstr>Keyboard</vt:lpstr>
      <vt:lpstr>Keyboard</vt:lpstr>
      <vt:lpstr>Keyboard</vt:lpstr>
      <vt:lpstr>Keyboard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 Keyboard</vt:lpstr>
      <vt:lpstr>PowerPoint Presentation</vt:lpstr>
      <vt:lpstr>PowerPoint Presentation</vt:lpstr>
      <vt:lpstr>Mouse</vt:lpstr>
      <vt:lpstr>Five basic actions of the mouse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Management Systems I</dc:title>
  <dc:creator>Teacher</dc:creator>
  <cp:lastModifiedBy>Amr Service</cp:lastModifiedBy>
  <cp:revision>153</cp:revision>
  <dcterms:created xsi:type="dcterms:W3CDTF">2013-08-20T10:00:14Z</dcterms:created>
  <dcterms:modified xsi:type="dcterms:W3CDTF">2018-03-26T08:50:10Z</dcterms:modified>
</cp:coreProperties>
</file>